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9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1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5BB4AFF-CEE9-4683-87EE-926C35151DB9}"/>
              </a:ext>
            </a:extLst>
          </p:cNvPr>
          <p:cNvSpPr txBox="1"/>
          <p:nvPr/>
        </p:nvSpPr>
        <p:spPr>
          <a:xfrm>
            <a:off x="-2559" y="4572623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8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6ECC5-0A5C-4CA5-A24B-C6D4F264C275}"/>
              </a:ext>
            </a:extLst>
          </p:cNvPr>
          <p:cNvSpPr txBox="1"/>
          <p:nvPr/>
        </p:nvSpPr>
        <p:spPr>
          <a:xfrm>
            <a:off x="-5118" y="5748761"/>
            <a:ext cx="1219455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2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901353"/>
            <a:ext cx="18505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</a:t>
            </a:r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8232406" y="1901353"/>
            <a:ext cx="2516458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2B540-4035-4110-BC3C-6A728802E7E4}"/>
              </a:ext>
            </a:extLst>
          </p:cNvPr>
          <p:cNvSpPr txBox="1"/>
          <p:nvPr/>
        </p:nvSpPr>
        <p:spPr>
          <a:xfrm>
            <a:off x="2697955" y="2118192"/>
            <a:ext cx="7593710" cy="353943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0"/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48BE9-8374-49D1-8839-6BE1A30525F1}"/>
              </a:ext>
            </a:extLst>
          </p:cNvPr>
          <p:cNvSpPr txBox="1"/>
          <p:nvPr/>
        </p:nvSpPr>
        <p:spPr>
          <a:xfrm>
            <a:off x="8061527" y="237553"/>
            <a:ext cx="41304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587560" y="2801337"/>
            <a:ext cx="49464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34104" y="124600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EBF7-7570-403C-B45B-3BC59FA27D2F}"/>
              </a:ext>
            </a:extLst>
          </p:cNvPr>
          <p:cNvSpPr txBox="1"/>
          <p:nvPr/>
        </p:nvSpPr>
        <p:spPr>
          <a:xfrm>
            <a:off x="3536302" y="1791476"/>
            <a:ext cx="8441094" cy="35476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C37397-1EEC-42AC-9F24-7B0834E805AB}"/>
              </a:ext>
            </a:extLst>
          </p:cNvPr>
          <p:cNvGrpSpPr/>
          <p:nvPr/>
        </p:nvGrpSpPr>
        <p:grpSpPr>
          <a:xfrm flipH="1">
            <a:off x="-1" y="1335322"/>
            <a:ext cx="2346693" cy="5047730"/>
            <a:chOff x="9150305" y="1224605"/>
            <a:chExt cx="3346527" cy="5047730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29A36D10-973D-41E9-9980-A133E6A26B7D}"/>
                </a:ext>
              </a:extLst>
            </p:cNvPr>
            <p:cNvSpPr/>
            <p:nvPr/>
          </p:nvSpPr>
          <p:spPr>
            <a:xfrm flipH="1">
              <a:off x="9150305" y="1224605"/>
              <a:ext cx="2805905" cy="280134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37D560-81BB-4D23-9A37-70D0BD1E87E0}"/>
                </a:ext>
              </a:extLst>
            </p:cNvPr>
            <p:cNvSpPr/>
            <p:nvPr/>
          </p:nvSpPr>
          <p:spPr>
            <a:xfrm>
              <a:off x="9297361" y="3682835"/>
              <a:ext cx="2562656" cy="851568"/>
            </a:xfrm>
            <a:custGeom>
              <a:avLst/>
              <a:gdLst>
                <a:gd name="connsiteX0" fmla="*/ 1186611 w 1646346"/>
                <a:gd name="connsiteY0" fmla="*/ 495 h 547079"/>
                <a:gd name="connsiteX1" fmla="*/ 960462 w 1646346"/>
                <a:gd name="connsiteY1" fmla="*/ 53640 h 547079"/>
                <a:gd name="connsiteX2" fmla="*/ 578258 w 1646346"/>
                <a:gd name="connsiteY2" fmla="*/ 67539 h 547079"/>
                <a:gd name="connsiteX3" fmla="*/ 663914 w 1646346"/>
                <a:gd name="connsiteY3" fmla="*/ 201424 h 547079"/>
                <a:gd name="connsiteX4" fmla="*/ 903358 w 1646346"/>
                <a:gd name="connsiteY4" fmla="*/ 214376 h 547079"/>
                <a:gd name="connsiteX5" fmla="*/ 613237 w 1646346"/>
                <a:gd name="connsiteY5" fmla="*/ 254890 h 547079"/>
                <a:gd name="connsiteX6" fmla="*/ 243651 w 1646346"/>
                <a:gd name="connsiteY6" fmla="*/ 157663 h 547079"/>
                <a:gd name="connsiteX7" fmla="*/ 824 w 1646346"/>
                <a:gd name="connsiteY7" fmla="*/ 238995 h 547079"/>
                <a:gd name="connsiteX8" fmla="*/ 134721 w 1646346"/>
                <a:gd name="connsiteY8" fmla="*/ 266557 h 547079"/>
                <a:gd name="connsiteX9" fmla="*/ 92265 w 1646346"/>
                <a:gd name="connsiteY9" fmla="*/ 358947 h 547079"/>
                <a:gd name="connsiteX10" fmla="*/ 747066 w 1646346"/>
                <a:gd name="connsiteY10" fmla="*/ 482382 h 547079"/>
                <a:gd name="connsiteX11" fmla="*/ 916687 w 1646346"/>
                <a:gd name="connsiteY11" fmla="*/ 546568 h 547079"/>
                <a:gd name="connsiteX12" fmla="*/ 1427240 w 1646346"/>
                <a:gd name="connsiteY12" fmla="*/ 497938 h 547079"/>
                <a:gd name="connsiteX13" fmla="*/ 1639677 w 1646346"/>
                <a:gd name="connsiteY13" fmla="*/ 543102 h 547079"/>
                <a:gd name="connsiteX14" fmla="*/ 1646346 w 1646346"/>
                <a:gd name="connsiteY14" fmla="*/ 546229 h 547079"/>
                <a:gd name="connsiteX15" fmla="*/ 1646346 w 1646346"/>
                <a:gd name="connsiteY15" fmla="*/ 152289 h 547079"/>
                <a:gd name="connsiteX16" fmla="*/ 1634707 w 1646346"/>
                <a:gd name="connsiteY16" fmla="*/ 146478 h 547079"/>
                <a:gd name="connsiteX17" fmla="*/ 1513843 w 1646346"/>
                <a:gd name="connsiteY17" fmla="*/ 82486 h 547079"/>
                <a:gd name="connsiteX18" fmla="*/ 1186611 w 1646346"/>
                <a:gd name="connsiteY18" fmla="*/ 495 h 5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6346" h="547079">
                  <a:moveTo>
                    <a:pt x="1186611" y="495"/>
                  </a:moveTo>
                  <a:cubicBezTo>
                    <a:pt x="1092148" y="4412"/>
                    <a:pt x="1014533" y="30852"/>
                    <a:pt x="960462" y="53640"/>
                  </a:cubicBezTo>
                  <a:cubicBezTo>
                    <a:pt x="885023" y="76669"/>
                    <a:pt x="699164" y="31523"/>
                    <a:pt x="578258" y="67539"/>
                  </a:cubicBezTo>
                  <a:cubicBezTo>
                    <a:pt x="522371" y="105674"/>
                    <a:pt x="583400" y="195754"/>
                    <a:pt x="663914" y="201424"/>
                  </a:cubicBezTo>
                  <a:cubicBezTo>
                    <a:pt x="732362" y="220350"/>
                    <a:pt x="823543" y="210059"/>
                    <a:pt x="903358" y="214376"/>
                  </a:cubicBezTo>
                  <a:cubicBezTo>
                    <a:pt x="837503" y="263592"/>
                    <a:pt x="709944" y="241385"/>
                    <a:pt x="613237" y="254890"/>
                  </a:cubicBezTo>
                  <a:cubicBezTo>
                    <a:pt x="475428" y="211118"/>
                    <a:pt x="381461" y="185202"/>
                    <a:pt x="243651" y="157663"/>
                  </a:cubicBezTo>
                  <a:cubicBezTo>
                    <a:pt x="112912" y="138782"/>
                    <a:pt x="-11332" y="149119"/>
                    <a:pt x="824" y="238995"/>
                  </a:cubicBezTo>
                  <a:lnTo>
                    <a:pt x="134721" y="266557"/>
                  </a:lnTo>
                  <a:cubicBezTo>
                    <a:pt x="87010" y="285991"/>
                    <a:pt x="50666" y="352499"/>
                    <a:pt x="92265" y="358947"/>
                  </a:cubicBezTo>
                  <a:cubicBezTo>
                    <a:pt x="332724" y="387106"/>
                    <a:pt x="516350" y="437991"/>
                    <a:pt x="747066" y="482382"/>
                  </a:cubicBezTo>
                  <a:cubicBezTo>
                    <a:pt x="791157" y="500531"/>
                    <a:pt x="877467" y="539782"/>
                    <a:pt x="916687" y="546568"/>
                  </a:cubicBezTo>
                  <a:cubicBezTo>
                    <a:pt x="1035461" y="554301"/>
                    <a:pt x="1249579" y="471380"/>
                    <a:pt x="1427240" y="497938"/>
                  </a:cubicBezTo>
                  <a:cubicBezTo>
                    <a:pt x="1520129" y="506348"/>
                    <a:pt x="1578092" y="517355"/>
                    <a:pt x="1639677" y="543102"/>
                  </a:cubicBezTo>
                  <a:lnTo>
                    <a:pt x="1646346" y="546229"/>
                  </a:lnTo>
                  <a:lnTo>
                    <a:pt x="1646346" y="152289"/>
                  </a:lnTo>
                  <a:lnTo>
                    <a:pt x="1634707" y="146478"/>
                  </a:lnTo>
                  <a:cubicBezTo>
                    <a:pt x="1595231" y="126128"/>
                    <a:pt x="1555552" y="105068"/>
                    <a:pt x="1513843" y="82486"/>
                  </a:cubicBezTo>
                  <a:cubicBezTo>
                    <a:pt x="1392384" y="15183"/>
                    <a:pt x="1281074" y="-3423"/>
                    <a:pt x="1186611" y="495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1591E6-3C49-4677-B052-A8D9E8F0445E}"/>
                </a:ext>
              </a:extLst>
            </p:cNvPr>
            <p:cNvSpPr/>
            <p:nvPr/>
          </p:nvSpPr>
          <p:spPr>
            <a:xfrm flipH="1">
              <a:off x="9182316" y="4025945"/>
              <a:ext cx="1420263" cy="2246390"/>
            </a:xfrm>
            <a:custGeom>
              <a:avLst/>
              <a:gdLst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342779 w 912430"/>
                <a:gd name="connsiteY97" fmla="*/ 75258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4355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2430" h="1443165">
                  <a:moveTo>
                    <a:pt x="411272" y="746871"/>
                  </a:moveTo>
                  <a:cubicBezTo>
                    <a:pt x="405382" y="755577"/>
                    <a:pt x="400005" y="763260"/>
                    <a:pt x="391938" y="774784"/>
                  </a:cubicBezTo>
                  <a:lnTo>
                    <a:pt x="428686" y="772352"/>
                  </a:lnTo>
                  <a:lnTo>
                    <a:pt x="411272" y="746871"/>
                  </a:lnTo>
                  <a:close/>
                  <a:moveTo>
                    <a:pt x="242128" y="701416"/>
                  </a:moveTo>
                  <a:cubicBezTo>
                    <a:pt x="245841" y="727024"/>
                    <a:pt x="258390" y="740085"/>
                    <a:pt x="282461" y="743157"/>
                  </a:cubicBezTo>
                  <a:cubicBezTo>
                    <a:pt x="278620" y="709355"/>
                    <a:pt x="278620" y="709355"/>
                    <a:pt x="242128" y="701416"/>
                  </a:cubicBezTo>
                  <a:close/>
                  <a:moveTo>
                    <a:pt x="573886" y="682849"/>
                  </a:moveTo>
                  <a:lnTo>
                    <a:pt x="533936" y="702952"/>
                  </a:lnTo>
                  <a:cubicBezTo>
                    <a:pt x="533424" y="714348"/>
                    <a:pt x="532784" y="725103"/>
                    <a:pt x="532016" y="737652"/>
                  </a:cubicBezTo>
                  <a:cubicBezTo>
                    <a:pt x="563514" y="730225"/>
                    <a:pt x="579648" y="708586"/>
                    <a:pt x="573886" y="682849"/>
                  </a:cubicBezTo>
                  <a:close/>
                  <a:moveTo>
                    <a:pt x="346867" y="0"/>
                  </a:moveTo>
                  <a:lnTo>
                    <a:pt x="434576" y="0"/>
                  </a:lnTo>
                  <a:cubicBezTo>
                    <a:pt x="485152" y="9987"/>
                    <a:pt x="534833" y="22792"/>
                    <a:pt x="578879" y="50833"/>
                  </a:cubicBezTo>
                  <a:cubicBezTo>
                    <a:pt x="708970" y="133804"/>
                    <a:pt x="768255" y="253396"/>
                    <a:pt x="755194" y="406022"/>
                  </a:cubicBezTo>
                  <a:cubicBezTo>
                    <a:pt x="747895" y="490146"/>
                    <a:pt x="710379" y="563002"/>
                    <a:pt x="650199" y="623054"/>
                  </a:cubicBezTo>
                  <a:cubicBezTo>
                    <a:pt x="641364" y="631889"/>
                    <a:pt x="638547" y="639060"/>
                    <a:pt x="642005" y="651992"/>
                  </a:cubicBezTo>
                  <a:cubicBezTo>
                    <a:pt x="655193" y="700647"/>
                    <a:pt x="639828" y="742133"/>
                    <a:pt x="593861" y="786820"/>
                  </a:cubicBezTo>
                  <a:lnTo>
                    <a:pt x="723056" y="1155326"/>
                  </a:lnTo>
                  <a:lnTo>
                    <a:pt x="847512" y="1111663"/>
                  </a:lnTo>
                  <a:cubicBezTo>
                    <a:pt x="851097" y="1121011"/>
                    <a:pt x="854171" y="1129205"/>
                    <a:pt x="858012" y="1139192"/>
                  </a:cubicBezTo>
                  <a:lnTo>
                    <a:pt x="784259" y="1165953"/>
                  </a:lnTo>
                  <a:cubicBezTo>
                    <a:pt x="786692" y="1174020"/>
                    <a:pt x="788741" y="1180422"/>
                    <a:pt x="791302" y="1188744"/>
                  </a:cubicBezTo>
                  <a:lnTo>
                    <a:pt x="853659" y="1167746"/>
                  </a:lnTo>
                  <a:cubicBezTo>
                    <a:pt x="856987" y="1177349"/>
                    <a:pt x="860061" y="1186184"/>
                    <a:pt x="863517" y="1196428"/>
                  </a:cubicBezTo>
                  <a:lnTo>
                    <a:pt x="802186" y="1218962"/>
                  </a:lnTo>
                  <a:cubicBezTo>
                    <a:pt x="804746" y="1226005"/>
                    <a:pt x="806923" y="1232151"/>
                    <a:pt x="809740" y="1240090"/>
                  </a:cubicBezTo>
                  <a:lnTo>
                    <a:pt x="884004" y="1214994"/>
                  </a:lnTo>
                  <a:cubicBezTo>
                    <a:pt x="887590" y="1224852"/>
                    <a:pt x="890791" y="1233560"/>
                    <a:pt x="894504" y="1243547"/>
                  </a:cubicBezTo>
                  <a:lnTo>
                    <a:pt x="820240" y="1270692"/>
                  </a:lnTo>
                  <a:cubicBezTo>
                    <a:pt x="822929" y="1278247"/>
                    <a:pt x="825361" y="1285160"/>
                    <a:pt x="828563" y="1294380"/>
                  </a:cubicBezTo>
                  <a:lnTo>
                    <a:pt x="901803" y="1269539"/>
                  </a:lnTo>
                  <a:cubicBezTo>
                    <a:pt x="905259" y="1277734"/>
                    <a:pt x="908589" y="1285545"/>
                    <a:pt x="912430" y="1294508"/>
                  </a:cubicBezTo>
                  <a:lnTo>
                    <a:pt x="721006" y="1361730"/>
                  </a:lnTo>
                  <a:lnTo>
                    <a:pt x="655961" y="1176068"/>
                  </a:lnTo>
                  <a:lnTo>
                    <a:pt x="534961" y="830610"/>
                  </a:lnTo>
                  <a:cubicBezTo>
                    <a:pt x="530864" y="818830"/>
                    <a:pt x="528431" y="808331"/>
                    <a:pt x="511402" y="806923"/>
                  </a:cubicBezTo>
                  <a:cubicBezTo>
                    <a:pt x="493731" y="805514"/>
                    <a:pt x="484769" y="816782"/>
                    <a:pt x="473885" y="825489"/>
                  </a:cubicBezTo>
                  <a:cubicBezTo>
                    <a:pt x="471580" y="827282"/>
                    <a:pt x="473885" y="835732"/>
                    <a:pt x="475165" y="840854"/>
                  </a:cubicBezTo>
                  <a:lnTo>
                    <a:pt x="613579" y="1386954"/>
                  </a:lnTo>
                  <a:cubicBezTo>
                    <a:pt x="613835" y="1388234"/>
                    <a:pt x="613323" y="1389643"/>
                    <a:pt x="612939" y="1394252"/>
                  </a:cubicBezTo>
                  <a:lnTo>
                    <a:pt x="422028" y="1443165"/>
                  </a:lnTo>
                  <a:cubicBezTo>
                    <a:pt x="409096" y="1419349"/>
                    <a:pt x="409223" y="1419093"/>
                    <a:pt x="433040" y="1412562"/>
                  </a:cubicBezTo>
                  <a:lnTo>
                    <a:pt x="487970" y="1397197"/>
                  </a:lnTo>
                  <a:cubicBezTo>
                    <a:pt x="486049" y="1388619"/>
                    <a:pt x="484384" y="1381448"/>
                    <a:pt x="482592" y="1372997"/>
                  </a:cubicBezTo>
                  <a:lnTo>
                    <a:pt x="405895" y="1391692"/>
                  </a:lnTo>
                  <a:cubicBezTo>
                    <a:pt x="403206" y="1381705"/>
                    <a:pt x="400901" y="1372613"/>
                    <a:pt x="398084" y="1362242"/>
                  </a:cubicBezTo>
                  <a:lnTo>
                    <a:pt x="472860" y="1342267"/>
                  </a:lnTo>
                  <a:cubicBezTo>
                    <a:pt x="471964" y="1335481"/>
                    <a:pt x="471068" y="1329079"/>
                    <a:pt x="469787" y="1320244"/>
                  </a:cubicBezTo>
                  <a:lnTo>
                    <a:pt x="405126" y="1335225"/>
                  </a:lnTo>
                  <a:cubicBezTo>
                    <a:pt x="402309" y="1325366"/>
                    <a:pt x="399876" y="1317043"/>
                    <a:pt x="396931" y="1306415"/>
                  </a:cubicBezTo>
                  <a:cubicBezTo>
                    <a:pt x="412553" y="1302062"/>
                    <a:pt x="427406" y="1296044"/>
                    <a:pt x="442898" y="1293868"/>
                  </a:cubicBezTo>
                  <a:cubicBezTo>
                    <a:pt x="464282" y="1291050"/>
                    <a:pt x="462489" y="1281575"/>
                    <a:pt x="452758" y="1266210"/>
                  </a:cubicBezTo>
                  <a:lnTo>
                    <a:pt x="379518" y="1284392"/>
                  </a:lnTo>
                  <a:cubicBezTo>
                    <a:pt x="376829" y="1275302"/>
                    <a:pt x="374396" y="1267106"/>
                    <a:pt x="371067" y="1256095"/>
                  </a:cubicBezTo>
                  <a:cubicBezTo>
                    <a:pt x="406663" y="1247004"/>
                    <a:pt x="440978" y="1237145"/>
                    <a:pt x="475934" y="1229590"/>
                  </a:cubicBezTo>
                  <a:cubicBezTo>
                    <a:pt x="495012" y="1225493"/>
                    <a:pt x="499493" y="1219218"/>
                    <a:pt x="494115" y="1198988"/>
                  </a:cubicBezTo>
                  <a:cubicBezTo>
                    <a:pt x="464410" y="1087079"/>
                    <a:pt x="436369" y="974786"/>
                    <a:pt x="408584" y="862493"/>
                  </a:cubicBezTo>
                  <a:cubicBezTo>
                    <a:pt x="405254" y="849177"/>
                    <a:pt x="399364" y="843799"/>
                    <a:pt x="385920" y="840341"/>
                  </a:cubicBezTo>
                  <a:cubicBezTo>
                    <a:pt x="368122" y="835861"/>
                    <a:pt x="350965" y="827538"/>
                    <a:pt x="334319" y="819471"/>
                  </a:cubicBezTo>
                  <a:cubicBezTo>
                    <a:pt x="317802" y="811404"/>
                    <a:pt x="309350" y="813709"/>
                    <a:pt x="305893" y="831251"/>
                  </a:cubicBezTo>
                  <a:cubicBezTo>
                    <a:pt x="288864" y="919088"/>
                    <a:pt x="272218" y="1007052"/>
                    <a:pt x="255317" y="1094890"/>
                  </a:cubicBezTo>
                  <a:lnTo>
                    <a:pt x="198338" y="1391563"/>
                  </a:lnTo>
                  <a:lnTo>
                    <a:pt x="83996" y="1369924"/>
                  </a:lnTo>
                  <a:lnTo>
                    <a:pt x="0" y="1355328"/>
                  </a:lnTo>
                  <a:lnTo>
                    <a:pt x="0" y="1338554"/>
                  </a:lnTo>
                  <a:cubicBezTo>
                    <a:pt x="3201" y="1329847"/>
                    <a:pt x="7427" y="1326262"/>
                    <a:pt x="18182" y="1329079"/>
                  </a:cubicBezTo>
                  <a:cubicBezTo>
                    <a:pt x="38669" y="1334329"/>
                    <a:pt x="59924" y="1336762"/>
                    <a:pt x="81948" y="1340603"/>
                  </a:cubicBezTo>
                  <a:cubicBezTo>
                    <a:pt x="83740" y="1331128"/>
                    <a:pt x="85148" y="1324086"/>
                    <a:pt x="86685" y="1316146"/>
                  </a:cubicBezTo>
                  <a:lnTo>
                    <a:pt x="10116" y="1300781"/>
                  </a:lnTo>
                  <a:cubicBezTo>
                    <a:pt x="11908" y="1290026"/>
                    <a:pt x="13445" y="1281319"/>
                    <a:pt x="15237" y="1270820"/>
                  </a:cubicBezTo>
                  <a:lnTo>
                    <a:pt x="92703" y="1284520"/>
                  </a:lnTo>
                  <a:cubicBezTo>
                    <a:pt x="94368" y="1276710"/>
                    <a:pt x="95648" y="1270308"/>
                    <a:pt x="97184" y="1262881"/>
                  </a:cubicBezTo>
                  <a:lnTo>
                    <a:pt x="32779" y="1248796"/>
                  </a:lnTo>
                  <a:cubicBezTo>
                    <a:pt x="34956" y="1238682"/>
                    <a:pt x="36876" y="1229590"/>
                    <a:pt x="39053" y="1219603"/>
                  </a:cubicBezTo>
                  <a:lnTo>
                    <a:pt x="103203" y="1230742"/>
                  </a:lnTo>
                  <a:cubicBezTo>
                    <a:pt x="104482" y="1222804"/>
                    <a:pt x="105763" y="1216402"/>
                    <a:pt x="107300" y="1208207"/>
                  </a:cubicBezTo>
                  <a:lnTo>
                    <a:pt x="30090" y="1191562"/>
                  </a:lnTo>
                  <a:cubicBezTo>
                    <a:pt x="32395" y="1180934"/>
                    <a:pt x="34316" y="1172484"/>
                    <a:pt x="36364" y="1163264"/>
                  </a:cubicBezTo>
                  <a:lnTo>
                    <a:pt x="165175" y="1187720"/>
                  </a:lnTo>
                  <a:cubicBezTo>
                    <a:pt x="168888" y="1170691"/>
                    <a:pt x="172473" y="1155198"/>
                    <a:pt x="175418" y="1139705"/>
                  </a:cubicBezTo>
                  <a:cubicBezTo>
                    <a:pt x="195521" y="1034197"/>
                    <a:pt x="215111" y="928563"/>
                    <a:pt x="236110" y="823184"/>
                  </a:cubicBezTo>
                  <a:cubicBezTo>
                    <a:pt x="239184" y="808075"/>
                    <a:pt x="235726" y="801289"/>
                    <a:pt x="223946" y="792710"/>
                  </a:cubicBezTo>
                  <a:cubicBezTo>
                    <a:pt x="183997" y="763773"/>
                    <a:pt x="166711" y="723311"/>
                    <a:pt x="172473" y="674783"/>
                  </a:cubicBezTo>
                  <a:cubicBezTo>
                    <a:pt x="174138" y="661082"/>
                    <a:pt x="170297" y="655577"/>
                    <a:pt x="161206" y="647766"/>
                  </a:cubicBezTo>
                  <a:cubicBezTo>
                    <a:pt x="83516" y="579871"/>
                    <a:pt x="38525" y="499157"/>
                    <a:pt x="29852" y="405352"/>
                  </a:cubicBezTo>
                  <a:cubicBezTo>
                    <a:pt x="31801" y="362657"/>
                    <a:pt x="28510" y="319962"/>
                    <a:pt x="35699" y="277267"/>
                  </a:cubicBezTo>
                  <a:lnTo>
                    <a:pt x="113577" y="255301"/>
                  </a:lnTo>
                  <a:cubicBezTo>
                    <a:pt x="97777" y="306344"/>
                    <a:pt x="102940" y="341666"/>
                    <a:pt x="97621" y="384849"/>
                  </a:cubicBezTo>
                  <a:cubicBezTo>
                    <a:pt x="101498" y="466770"/>
                    <a:pt x="140847" y="537906"/>
                    <a:pt x="210374" y="597445"/>
                  </a:cubicBezTo>
                  <a:cubicBezTo>
                    <a:pt x="252244" y="562618"/>
                    <a:pt x="298595" y="551607"/>
                    <a:pt x="346867" y="574910"/>
                  </a:cubicBezTo>
                  <a:cubicBezTo>
                    <a:pt x="370043" y="586050"/>
                    <a:pt x="391426" y="593861"/>
                    <a:pt x="416522" y="589763"/>
                  </a:cubicBezTo>
                  <a:cubicBezTo>
                    <a:pt x="426125" y="588227"/>
                    <a:pt x="436625" y="586050"/>
                    <a:pt x="444307" y="580800"/>
                  </a:cubicBezTo>
                  <a:cubicBezTo>
                    <a:pt x="487970" y="551094"/>
                    <a:pt x="533168" y="546741"/>
                    <a:pt x="579904" y="571325"/>
                  </a:cubicBezTo>
                  <a:cubicBezTo>
                    <a:pt x="591428" y="577343"/>
                    <a:pt x="597446" y="576831"/>
                    <a:pt x="606024" y="567355"/>
                  </a:cubicBezTo>
                  <a:cubicBezTo>
                    <a:pt x="674399" y="492195"/>
                    <a:pt x="711837" y="393258"/>
                    <a:pt x="680417" y="305253"/>
                  </a:cubicBezTo>
                  <a:cubicBezTo>
                    <a:pt x="648997" y="217248"/>
                    <a:pt x="604326" y="78557"/>
                    <a:pt x="417503" y="39323"/>
                  </a:cubicBezTo>
                  <a:cubicBezTo>
                    <a:pt x="336543" y="13879"/>
                    <a:pt x="282383" y="36727"/>
                    <a:pt x="257539" y="26825"/>
                  </a:cubicBezTo>
                  <a:lnTo>
                    <a:pt x="294642" y="13973"/>
                  </a:lnTo>
                  <a:cubicBezTo>
                    <a:pt x="312008" y="9251"/>
                    <a:pt x="329645" y="5122"/>
                    <a:pt x="346867" y="0"/>
                  </a:cubicBezTo>
                  <a:close/>
                </a:path>
              </a:pathLst>
            </a:custGeom>
            <a:solidFill>
              <a:schemeClr val="accent3"/>
            </a:solidFill>
            <a:ln w="15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8F7DF-F93B-4731-81FE-8CC5123E0744}"/>
                </a:ext>
              </a:extLst>
            </p:cNvPr>
            <p:cNvGrpSpPr/>
            <p:nvPr/>
          </p:nvGrpSpPr>
          <p:grpSpPr>
            <a:xfrm>
              <a:off x="11727126" y="3733951"/>
              <a:ext cx="769706" cy="1075202"/>
              <a:chOff x="5250372" y="3320009"/>
              <a:chExt cx="455073" cy="6359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60C5B5-63AD-46D8-9529-CE47D2F31B5F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98CDAE-CB96-4595-A947-AB8553CDD1C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76E757-8013-4D0E-A82B-5D363A6F26BA}"/>
                  </a:ext>
                </a:extLst>
              </p:cNvPr>
              <p:cNvSpPr/>
              <p:nvPr/>
            </p:nvSpPr>
            <p:spPr>
              <a:xfrm flipH="1">
                <a:off x="5493228" y="3320009"/>
                <a:ext cx="212217" cy="635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1" y="1335322"/>
            <a:ext cx="7731358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988A8-6332-4475-BC70-7681D10F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4" t="42178" r="43906" b="16945"/>
          <a:stretch/>
        </p:blipFill>
        <p:spPr>
          <a:xfrm>
            <a:off x="5388970" y="3378615"/>
            <a:ext cx="6670352" cy="2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325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Malek S</cp:lastModifiedBy>
  <cp:revision>76</cp:revision>
  <dcterms:created xsi:type="dcterms:W3CDTF">2020-01-20T05:08:25Z</dcterms:created>
  <dcterms:modified xsi:type="dcterms:W3CDTF">2021-12-09T05:42:15Z</dcterms:modified>
</cp:coreProperties>
</file>